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x="14400000" cy="7920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2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5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1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2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3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4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5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6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7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8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2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1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2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3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5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39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8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3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4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5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6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7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pa_templ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2000" y="6660000"/>
            <a:ext cx="72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834">
                <a:latin typeface="Helvetica"/>
              </a:rPr>
              <a:t>Rio de Janeiro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 642 fte Universidade Estácio, Itaú e Bradesco </a:t>
            </a:r>
          </a:p>
        </p:txBody>
      </p:sp>
      <p:pic>
        <p:nvPicPr>
          <p:cNvPr id="4" name="Picture 3" descr="temp_image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-22.90186  -43.18192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 760 fte Bicicletário ao lado do Banco Central </a:t>
            </a:r>
          </a:p>
        </p:txBody>
      </p:sp>
      <p:pic>
        <p:nvPicPr>
          <p:cNvPr id="4" name="Picture 3" descr="temp_image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-22.90208  -43.18303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 955 esquina Av. Passos sentido Candelária</a:t>
            </a:r>
          </a:p>
        </p:txBody>
      </p:sp>
      <p:pic>
        <p:nvPicPr>
          <p:cNvPr id="4" name="Picture 3" descr="temp_image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-22.9034  -43.18463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Vargas, 328 x Rio Branco</a:t>
            </a:r>
          </a:p>
        </p:txBody>
      </p:sp>
      <p:pic>
        <p:nvPicPr>
          <p:cNvPr id="4" name="Picture 3" descr="temp_image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-22.9010362  -43.1793016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MEF06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Vargas, 509</a:t>
            </a:r>
          </a:p>
        </p:txBody>
      </p:sp>
      <p:pic>
        <p:nvPicPr>
          <p:cNvPr id="4" name="Picture 3" descr="temp_image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-22.9019122  -43.1802732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MEF08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República do Paraguai esq. Rua da Carioca</a:t>
            </a:r>
          </a:p>
        </p:txBody>
      </p:sp>
      <p:pic>
        <p:nvPicPr>
          <p:cNvPr id="4" name="Picture 3" descr="temp_image1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-22.90692  -43.18099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Rio Branco 100, fte Mc Donald’s </a:t>
            </a:r>
          </a:p>
        </p:txBody>
      </p:sp>
      <p:pic>
        <p:nvPicPr>
          <p:cNvPr id="4" name="Picture 3" descr="temp_image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-22.90324  -43.17847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Rio Branco 102 fte Burger King </a:t>
            </a:r>
          </a:p>
        </p:txBody>
      </p:sp>
      <p:pic>
        <p:nvPicPr>
          <p:cNvPr id="4" name="Picture 3" descr="temp_image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-22.90383  -43.1783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Rio Branco 126, Ed. Edson Passos fte Cultura Inglesa </a:t>
            </a:r>
          </a:p>
        </p:txBody>
      </p:sp>
      <p:pic>
        <p:nvPicPr>
          <p:cNvPr id="4" name="Picture 3" descr="temp_image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-22.90517  -43.17769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Rio Branco 86, fte Itaú </a:t>
            </a:r>
          </a:p>
        </p:txBody>
      </p:sp>
      <p:pic>
        <p:nvPicPr>
          <p:cNvPr id="4" name="Picture 3" descr="temp_image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-22.90254  -43.17878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 Av. Almirante Barroso, 25</a:t>
            </a:r>
          </a:p>
        </p:txBody>
      </p:sp>
      <p:pic>
        <p:nvPicPr>
          <p:cNvPr id="4" name="Picture 3" descr="temp_image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-22.9072414  -43.1769208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1326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Rio Branco, 04  - Frente ao Mcdonalds</a:t>
            </a:r>
          </a:p>
        </p:txBody>
      </p:sp>
      <p:pic>
        <p:nvPicPr>
          <p:cNvPr id="4" name="Picture 3" descr="temp_image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-22.897661  -43.1804538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Rio Branco, 100</a:t>
            </a:r>
          </a:p>
        </p:txBody>
      </p:sp>
      <p:pic>
        <p:nvPicPr>
          <p:cNvPr id="4" name="Picture 3" descr="temp_image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-22.9032954  -43.1783364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Rio Branco, 138</a:t>
            </a:r>
          </a:p>
        </p:txBody>
      </p:sp>
      <p:pic>
        <p:nvPicPr>
          <p:cNvPr id="4" name="Picture 3" descr="temp_image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-22.9056139  -43.1774675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Rio Branco, 174</a:t>
            </a:r>
          </a:p>
        </p:txBody>
      </p:sp>
      <p:pic>
        <p:nvPicPr>
          <p:cNvPr id="4" name="Picture 3" descr="temp_image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-22.9081136  -43.1771425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Rio Branco, 53 </a:t>
            </a:r>
          </a:p>
        </p:txBody>
      </p:sp>
      <p:pic>
        <p:nvPicPr>
          <p:cNvPr id="4" name="Picture 3" descr="temp_image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-22.9001142  -43.1795332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Treze de Maio 47 próx. Santander e Liceu Literário Português , frontal para Av. Almirante Barroso </a:t>
            </a:r>
          </a:p>
        </p:txBody>
      </p:sp>
      <p:pic>
        <p:nvPicPr>
          <p:cNvPr id="4" name="Picture 3" descr="temp_image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-22.90871  -43.17791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da Cruz Vermelha 28 esq. Rua Carlos Sampaio </a:t>
            </a:r>
          </a:p>
        </p:txBody>
      </p:sp>
      <p:pic>
        <p:nvPicPr>
          <p:cNvPr id="4" name="Picture 3" descr="temp_image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-22.91153  -43.18845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Mahatma Gandhi  02 ao lado Metrô Cinelândia - Banca 1</a:t>
            </a:r>
          </a:p>
        </p:txBody>
      </p:sp>
      <p:pic>
        <p:nvPicPr>
          <p:cNvPr id="4" name="Picture 3" descr="temp_image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-22.91206  -43.1762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Mahatma Gandhi, 02</a:t>
            </a:r>
          </a:p>
        </p:txBody>
      </p:sp>
      <p:pic>
        <p:nvPicPr>
          <p:cNvPr id="4" name="Picture 3" descr="temp_image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-22.9118353  -43.1757246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Mahatma Gandhi, 16 esq. Rua Senador Dantas </a:t>
            </a:r>
          </a:p>
        </p:txBody>
      </p:sp>
      <p:pic>
        <p:nvPicPr>
          <p:cNvPr id="4" name="Picture 3" descr="temp_image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-22.91205  -43.17632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 Rua Araújo Porto Alegre, 70</a:t>
            </a:r>
          </a:p>
        </p:txBody>
      </p:sp>
      <p:pic>
        <p:nvPicPr>
          <p:cNvPr id="4" name="Picture 3" descr="temp_imag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-22.9090793  -43.1751907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Procópio Ferreira frente Central do Brasil </a:t>
            </a:r>
          </a:p>
        </p:txBody>
      </p:sp>
      <p:pic>
        <p:nvPicPr>
          <p:cNvPr id="4" name="Picture 3" descr="temp_image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-22.90422  -43.1911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Tiradentes 06 frente Teatro João Caetano </a:t>
            </a:r>
          </a:p>
        </p:txBody>
      </p:sp>
      <p:pic>
        <p:nvPicPr>
          <p:cNvPr id="4" name="Picture 3" descr="temp_image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-22.90631  -43.18188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Tiradentes 16  frente Hote Ibis </a:t>
            </a:r>
          </a:p>
        </p:txBody>
      </p:sp>
      <p:pic>
        <p:nvPicPr>
          <p:cNvPr id="4" name="Picture 3" descr="temp_image3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-22.90654  -43.18183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Tiradentes 20  frente VLT </a:t>
            </a:r>
          </a:p>
        </p:txBody>
      </p:sp>
      <p:pic>
        <p:nvPicPr>
          <p:cNvPr id="4" name="Picture 3" descr="temp_image3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-22.90639  -43.18138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XV  38 ao lado do Arco do Teles, frente VLT e próx. Bolsa de Valores </a:t>
            </a:r>
          </a:p>
        </p:txBody>
      </p:sp>
      <p:pic>
        <p:nvPicPr>
          <p:cNvPr id="4" name="Picture 3" descr="temp_image3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-22.90281  -43.1748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XV saída/entrada das barcas – Banca 1</a:t>
            </a:r>
          </a:p>
        </p:txBody>
      </p:sp>
      <p:pic>
        <p:nvPicPr>
          <p:cNvPr id="4" name="Picture 3" descr="temp_image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-22.90248  -43.17286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XV saída/entrada das barcas – Banca 2</a:t>
            </a:r>
          </a:p>
        </p:txBody>
      </p:sp>
      <p:pic>
        <p:nvPicPr>
          <p:cNvPr id="4" name="Picture 3" descr="temp_image3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-22.9088  -43.17265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Araújo Porto Alegre, 64</a:t>
            </a:r>
          </a:p>
        </p:txBody>
      </p:sp>
      <p:pic>
        <p:nvPicPr>
          <p:cNvPr id="4" name="Picture 3" descr="temp_image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-22.9089514  -43.1749616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Carlos Sampaio 12 esquina Rua do Senado </a:t>
            </a:r>
          </a:p>
        </p:txBody>
      </p:sp>
      <p:pic>
        <p:nvPicPr>
          <p:cNvPr id="4" name="Picture 3" descr="temp_image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-22.91379  -43.18827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Carlos Sampaio 229 </a:t>
            </a:r>
          </a:p>
        </p:txBody>
      </p:sp>
      <p:pic>
        <p:nvPicPr>
          <p:cNvPr id="4" name="Picture 3" descr="temp_image3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-22.91049  -43.18838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Calógeras 23</a:t>
            </a:r>
          </a:p>
        </p:txBody>
      </p:sp>
      <p:pic>
        <p:nvPicPr>
          <p:cNvPr id="4" name="Picture 3" descr="temp_imag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-22.91085  -43.17373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Carlos Sampaio 356 esq. Rua do Resende  </a:t>
            </a:r>
          </a:p>
        </p:txBody>
      </p:sp>
      <p:pic>
        <p:nvPicPr>
          <p:cNvPr id="4" name="Picture 3" descr="temp_image3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-22.91383  -43.18829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De Santana 156 Frente Jornal O Globo</a:t>
            </a:r>
          </a:p>
        </p:txBody>
      </p:sp>
      <p:pic>
        <p:nvPicPr>
          <p:cNvPr id="4" name="Picture 3" descr="temp_image3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-22.90975  -43.19355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MPR55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de Santana 156 frente Jornal o Globo</a:t>
            </a:r>
          </a:p>
        </p:txBody>
      </p:sp>
      <p:pic>
        <p:nvPicPr>
          <p:cNvPr id="4" name="Picture 3" descr="temp_image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-22.90975  -43.19355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Debret, 23</a:t>
            </a:r>
          </a:p>
        </p:txBody>
      </p:sp>
      <p:pic>
        <p:nvPicPr>
          <p:cNvPr id="4" name="Picture 3" descr="temp_image4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-22.9079266  -43.1739918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do Passeio, 38</a:t>
            </a:r>
          </a:p>
        </p:txBody>
      </p:sp>
      <p:pic>
        <p:nvPicPr>
          <p:cNvPr id="4" name="Picture 3" descr="temp_image4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-22.9122656  -43.1764133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MEF12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Frei Caneca 124 </a:t>
            </a:r>
          </a:p>
        </p:txBody>
      </p:sp>
      <p:pic>
        <p:nvPicPr>
          <p:cNvPr id="4" name="Picture 3" descr="temp_image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-22.91087  -43.19329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MPR69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México 90</a:t>
            </a:r>
          </a:p>
        </p:txBody>
      </p:sp>
      <p:pic>
        <p:nvPicPr>
          <p:cNvPr id="4" name="Picture 3" descr="temp_image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-22.90956  -43.17493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MPR70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Primeiro de Março frente ALERJ </a:t>
            </a:r>
          </a:p>
        </p:txBody>
      </p:sp>
      <p:pic>
        <p:nvPicPr>
          <p:cNvPr id="4" name="Picture 3" descr="temp_image4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-22.90442  -43.17435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MPR71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Primeiro de Março, 09 </a:t>
            </a:r>
          </a:p>
        </p:txBody>
      </p:sp>
      <p:pic>
        <p:nvPicPr>
          <p:cNvPr id="4" name="Picture 3" descr="temp_image4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-22.9029544  -43.1753881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São José 35 P  </a:t>
            </a:r>
          </a:p>
        </p:txBody>
      </p:sp>
      <p:pic>
        <p:nvPicPr>
          <p:cNvPr id="4" name="Picture 3" descr="temp_image4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-22.90506  -43.17532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MPR72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Graça Aranha 230 esq. Av. Almirante Barroso </a:t>
            </a:r>
          </a:p>
        </p:txBody>
      </p:sp>
      <p:pic>
        <p:nvPicPr>
          <p:cNvPr id="4" name="Picture 3" descr="temp_image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-22.90766  -43.17463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Senador Dantas, 57 </a:t>
            </a:r>
          </a:p>
        </p:txBody>
      </p:sp>
      <p:pic>
        <p:nvPicPr>
          <p:cNvPr id="4" name="Picture 3" descr="temp_image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-22.9106246  -43.1772204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MEF13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Avenida Almirante Barroso N° 72</a:t>
            </a:r>
          </a:p>
        </p:txBody>
      </p:sp>
      <p:pic>
        <p:nvPicPr>
          <p:cNvPr id="4" name="Picture 3" descr="temp_image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-22.9075611  -43.1750318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MMCA18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Frei Caneca Esquina Com Rua Riachuelo Próximo A Lapa</a:t>
            </a:r>
          </a:p>
        </p:txBody>
      </p:sp>
      <p:pic>
        <p:nvPicPr>
          <p:cNvPr id="4" name="Picture 3" descr="temp_image5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-22.9112104  -43.193293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MMCA20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Araújo Porto Alegre Em Frente Ao N° 36 Esquina Com Rua Debret</a:t>
            </a:r>
          </a:p>
        </p:txBody>
      </p:sp>
      <p:pic>
        <p:nvPicPr>
          <p:cNvPr id="4" name="Picture 3" descr="temp_image5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-22.9086703  -43.1740651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MMCA21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Araújo Porto Alegre, 71 - Em frente a Associação Brasileira de Imprensa</a:t>
            </a:r>
          </a:p>
        </p:txBody>
      </p:sp>
      <p:pic>
        <p:nvPicPr>
          <p:cNvPr id="4" name="Picture 3" descr="temp_image5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-22.9089514  -43.1749616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MHO07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Avenida Rio Branco, 241 - Ao lado da Biblioteca Nacional e saída
do metrô Cinelândia.</a:t>
            </a:r>
          </a:p>
        </p:txBody>
      </p:sp>
      <p:pic>
        <p:nvPicPr>
          <p:cNvPr id="4" name="Picture 3" descr="temp_image5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-22.9103693  -43.1756762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MHO08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Tiradentes, 33 - Rua com bastante comércio, pontos de
ônibus e prédios comerciais</a:t>
            </a:r>
          </a:p>
        </p:txBody>
      </p:sp>
      <p:pic>
        <p:nvPicPr>
          <p:cNvPr id="4" name="Picture 3" descr="temp_image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-22.9074484  -43.1831067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MHO09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56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Praça Tiradentes, 21 - Em frente ao Teatro Carlos Gomes</a:t>
            </a:r>
          </a:p>
        </p:txBody>
      </p:sp>
      <p:pic>
        <p:nvPicPr>
          <p:cNvPr id="4" name="Picture 3" descr="temp_image5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-22.9073438  -43.1827257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MHO10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Avenida Nilo Peçanha, 26</a:t>
            </a:r>
          </a:p>
        </p:txBody>
      </p:sp>
      <p:pic>
        <p:nvPicPr>
          <p:cNvPr id="4" name="Picture 3" descr="temp_image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-22.90639  -43.174215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MHO11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Antônio Carlos, 607 - em frente ao TJRJ</a:t>
            </a:r>
          </a:p>
        </p:txBody>
      </p:sp>
      <p:pic>
        <p:nvPicPr>
          <p:cNvPr id="4" name="Picture 3" descr="temp_image5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-22.9061134  -43.1734286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MHO12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 309, esq. Com Av. Rio Branco </a:t>
            </a:r>
          </a:p>
        </p:txBody>
      </p:sp>
      <p:pic>
        <p:nvPicPr>
          <p:cNvPr id="4" name="Picture 3" descr="temp_image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-22.90158  -43.17917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Avenida Almirante Barroso, 68</a:t>
            </a:r>
          </a:p>
        </p:txBody>
      </p:sp>
      <p:pic>
        <p:nvPicPr>
          <p:cNvPr id="4" name="Picture 3" descr="temp_image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-22.9080836  -43.1770484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MHO13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60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Visconde de Inhaúma, 80 - frente ao Banco
Bradesco</a:t>
            </a:r>
          </a:p>
        </p:txBody>
      </p:sp>
      <p:pic>
        <p:nvPicPr>
          <p:cNvPr id="4" name="Picture 3" descr="temp_image5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-22.8997369  -43.1790843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MHO14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61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Visconde de Inhaúma, 48 - Em frente ao prédio Visconde de
Inhauma Office</a:t>
            </a:r>
          </a:p>
        </p:txBody>
      </p:sp>
      <p:pic>
        <p:nvPicPr>
          <p:cNvPr id="4" name="Picture 3" descr="temp_image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-22.8994731  -43.1780986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MHO15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Almirante Barroso, 63 (Esq. Av. Rio Branco, 185)</a:t>
            </a:r>
          </a:p>
        </p:txBody>
      </p:sp>
      <p:pic>
        <p:nvPicPr>
          <p:cNvPr id="4" name="Picture 3" descr="temp_image6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-22.907955  -43.176079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MEM199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Vargas, 583</a:t>
            </a:r>
          </a:p>
        </p:txBody>
      </p:sp>
      <p:pic>
        <p:nvPicPr>
          <p:cNvPr id="4" name="Picture 3" descr="temp_image6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-22.9022902  -43.1807516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MEM245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64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Vargas, 824</a:t>
            </a:r>
          </a:p>
        </p:txBody>
      </p:sp>
      <p:pic>
        <p:nvPicPr>
          <p:cNvPr id="4" name="Picture 3" descr="temp_image6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-22.90373  -43.186055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MEM246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Da Glória, 344 Acesso A Laranjeiras E Praia Do Flamengo</a:t>
            </a:r>
          </a:p>
        </p:txBody>
      </p:sp>
      <p:pic>
        <p:nvPicPr>
          <p:cNvPr id="4" name="Picture 3" descr="temp_image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-22.92000430393509  -43.17693840712309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MAI746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Glória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66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Do Russel</a:t>
            </a:r>
          </a:p>
        </p:txBody>
      </p:sp>
      <p:pic>
        <p:nvPicPr>
          <p:cNvPr id="4" name="Picture 3" descr="temp_image6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-22.922006895435626  -43.174305148422725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MAI747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Glória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67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Augusto Severo, 176 </a:t>
            </a:r>
          </a:p>
        </p:txBody>
      </p:sp>
      <p:pic>
        <p:nvPicPr>
          <p:cNvPr id="4" name="Picture 3" descr="temp_image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-22.91582  -43.17665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MPR28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Glória/Centro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68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da Lapa, 293</a:t>
            </a:r>
          </a:p>
        </p:txBody>
      </p:sp>
      <p:pic>
        <p:nvPicPr>
          <p:cNvPr id="4" name="Picture 3" descr="temp_image6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-22.9168  -43.17691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MPR74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Glória/Centro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69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 446, próx. Windsor Guanabara Hotel ao lado do Santander </a:t>
            </a:r>
          </a:p>
        </p:txBody>
      </p:sp>
      <p:pic>
        <p:nvPicPr>
          <p:cNvPr id="4" name="Picture 3" descr="temp_image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-22.90118  -43.17975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Do Riachuelo, 191 - Esq. Com Rua Andre Cavalcanti - Acesso Aos Arcos Da Lap</a:t>
            </a:r>
          </a:p>
        </p:txBody>
      </p:sp>
      <p:pic>
        <p:nvPicPr>
          <p:cNvPr id="4" name="Picture 3" descr="temp_image6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-22.91494  -43.18647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MAI777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70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Mem De Sá Frontal - Esq. Rua Gomes Freire, Centro Nervoso Da Lapa</a:t>
            </a:r>
          </a:p>
        </p:txBody>
      </p:sp>
      <p:pic>
        <p:nvPicPr>
          <p:cNvPr id="4" name="Picture 3" descr="temp_image6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-22.91286  -43.18288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MAI778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Mem De Sá - Esq. Com Rua Ubaldino Do Amaral</a:t>
            </a:r>
          </a:p>
        </p:txBody>
      </p:sp>
      <p:pic>
        <p:nvPicPr>
          <p:cNvPr id="4" name="Picture 3" descr="temp_image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-22.912281156979983  -43.18626713007688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MAI779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72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Mem De Sá, 72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2000" y="450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Link inválido ou bloqueado pelo provedor.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-22.91314  -43.181119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MEM143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73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Mem De Sá Esq. Com Rua Dos Inválidos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2000" y="450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Link inválido ou bloqueado pelo provedor.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-22.912556  -43.184618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MEM24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74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Do Senado, 230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2000" y="450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Link inválido ou bloqueado pelo provedor.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-22.91054  -43.189515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MEM26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75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Tadeu Kosciusko Esq. Com Rua Do Riachuelo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2000" y="450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Link inválido ou bloqueado pelo provedor.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-22.914859  -43.188481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MEM27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76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do Lavradio 71  fte. Cordão do Bola Preta e próx Rio Scenarium </a:t>
            </a:r>
          </a:p>
        </p:txBody>
      </p:sp>
      <p:pic>
        <p:nvPicPr>
          <p:cNvPr id="4" name="Picture 3" descr="temp_image7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-22.90972  -43.18302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77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do Lavradio 71  próx Rio Scenarium </a:t>
            </a:r>
          </a:p>
        </p:txBody>
      </p:sp>
      <p:pic>
        <p:nvPicPr>
          <p:cNvPr id="4" name="Picture 3" descr="temp_image7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-22.90922  -43.18324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MPR76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78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do Riachuelo 278 </a:t>
            </a:r>
          </a:p>
        </p:txBody>
      </p:sp>
      <p:pic>
        <p:nvPicPr>
          <p:cNvPr id="4" name="Picture 3" descr="temp_image7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-22.91399  -43.18988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MPR77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79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 502 ao lado do KFC </a:t>
            </a:r>
          </a:p>
        </p:txBody>
      </p:sp>
      <p:pic>
        <p:nvPicPr>
          <p:cNvPr id="4" name="Picture 3" descr="temp_image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-22.90137  -43.18037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8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do Riachuelo 92 frente Lapa 40º </a:t>
            </a:r>
          </a:p>
        </p:txBody>
      </p:sp>
      <p:pic>
        <p:nvPicPr>
          <p:cNvPr id="4" name="Picture 3" descr="temp_image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-22.91429  -43.18346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MPR78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80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Rua Gomes Freire 373 </a:t>
            </a:r>
          </a:p>
        </p:txBody>
      </p:sp>
      <p:pic>
        <p:nvPicPr>
          <p:cNvPr id="4" name="Picture 3" descr="temp_image7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-22.91015  -43.18398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MPR79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Lapa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81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late_pd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00000" cy="79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0000"/>
            <a:ext cx="1512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1984">
                <a:solidFill>
                  <a:srgbClr val="FFFFFF"/>
                </a:solidFill>
                <a:latin typeface="Helvetica"/>
              </a:rPr>
              <a:t>Av. Presidente Vargas 633 próx. Mc Donalds, ao lado do Bicicletário fte Camelódromo Uruguaiana </a:t>
            </a:r>
          </a:p>
        </p:txBody>
      </p:sp>
      <p:pic>
        <p:nvPicPr>
          <p:cNvPr id="4" name="Picture 3" descr="temp_image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" y="785160"/>
            <a:ext cx="11160000" cy="64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Coordenadas: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8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-22.90249  -43.18169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80000" y="7380000"/>
            <a:ext cx="108000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Codigo: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72000" y="7380000"/>
            <a:ext cx="180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MPR45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40000" y="72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Bairro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40000" y="972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>Centro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40000" y="1404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Zona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340000" y="1656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40000" y="2088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b="1" sz="1417">
                <a:latin typeface="Helvetica"/>
              </a:rPr>
              <a:t>Empresa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0000" y="2340000"/>
            <a:ext cx="108000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417">
                <a:latin typeface="Helvetica"/>
              </a:rPr>
              <a:t/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680000" y="7326000"/>
            <a:ext cx="36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b="1" sz="2267">
                <a:solidFill>
                  <a:srgbClr val="FFFFFF"/>
                </a:solidFill>
                <a:latin typeface="Helvetica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